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7" r:id="rId4"/>
    <p:sldId id="270" r:id="rId5"/>
    <p:sldId id="271" r:id="rId6"/>
    <p:sldId id="258" r:id="rId7"/>
    <p:sldId id="259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LESSON 6</a:t>
            </a:r>
            <a:b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(An Alien Hand)</a:t>
            </a:r>
            <a:endParaRPr lang="en-US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8194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 want something in a Cage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By LE </a:t>
            </a:r>
            <a:r>
              <a:rPr lang="en-US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Greeve</a:t>
            </a:r>
            <a:endParaRPr lang="en-US" sz="3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 was an American national.</a:t>
            </a:r>
          </a:p>
          <a:p>
            <a:r>
              <a:rPr lang="en-US" dirty="0" smtClean="0"/>
              <a:t>He was born on 19 October 1943.</a:t>
            </a:r>
          </a:p>
          <a:p>
            <a:r>
              <a:rPr lang="en-US" dirty="0" smtClean="0"/>
              <a:t>He was famous for his writing skills and provocative style.</a:t>
            </a:r>
          </a:p>
          <a:p>
            <a:r>
              <a:rPr lang="en-US" dirty="0" smtClean="0"/>
              <a:t>He had written many fictional stories.</a:t>
            </a:r>
          </a:p>
          <a:p>
            <a:r>
              <a:rPr lang="en-US" dirty="0" smtClean="0"/>
              <a:t>The Saga of </a:t>
            </a:r>
            <a:r>
              <a:rPr lang="en-US" dirty="0" err="1" smtClean="0"/>
              <a:t>Recluce</a:t>
            </a:r>
            <a:r>
              <a:rPr lang="en-US" dirty="0" smtClean="0"/>
              <a:t> is a very popular book series written by him.</a:t>
            </a:r>
          </a:p>
          <a:p>
            <a:r>
              <a:rPr lang="en-US" dirty="0" smtClean="0"/>
              <a:t>In his entire </a:t>
            </a:r>
            <a:r>
              <a:rPr lang="en-US" dirty="0" err="1" smtClean="0"/>
              <a:t>life,he</a:t>
            </a:r>
            <a:r>
              <a:rPr lang="en-US" dirty="0" smtClean="0"/>
              <a:t> had written almost 70 novels.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Objective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Students will be able to: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Understand the theme of the lesson- </a:t>
            </a:r>
            <a:r>
              <a:rPr lang="en-US" dirty="0" smtClean="0"/>
              <a:t> we should not imprison a living animal or harm them in any way.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Sequence events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Enhance vocabulary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Complete exercise at the end of the story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uncanny: unusual </a:t>
            </a:r>
          </a:p>
          <a:p>
            <a:r>
              <a:rPr lang="en-US" sz="2800" b="1" dirty="0" smtClean="0"/>
              <a:t>magnified: made to appear big </a:t>
            </a:r>
          </a:p>
          <a:p>
            <a:r>
              <a:rPr lang="en-US" sz="2800" b="1" dirty="0" smtClean="0"/>
              <a:t>canary: a small, bright</a:t>
            </a:r>
          </a:p>
          <a:p>
            <a:r>
              <a:rPr lang="en-US" sz="2800" dirty="0" smtClean="0"/>
              <a:t>yellow bird noted for its singing</a:t>
            </a:r>
          </a:p>
          <a:p>
            <a:r>
              <a:rPr lang="en-US" sz="2800" b="1" dirty="0" smtClean="0"/>
              <a:t>perch: sit </a:t>
            </a:r>
          </a:p>
          <a:p>
            <a:r>
              <a:rPr lang="en-US" sz="2800" b="1" dirty="0" smtClean="0"/>
              <a:t>digest: read and understand fully</a:t>
            </a:r>
          </a:p>
          <a:p>
            <a:r>
              <a:rPr lang="en-US" sz="2800" b="1" dirty="0" smtClean="0"/>
              <a:t>shuttling glance: constantly looking to and fro snapped: said angrily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snowy: white </a:t>
            </a:r>
          </a:p>
          <a:p>
            <a:r>
              <a:rPr lang="en-US" b="1" dirty="0" smtClean="0"/>
              <a:t>crestfallen: disappointed </a:t>
            </a:r>
          </a:p>
          <a:p>
            <a:r>
              <a:rPr lang="en-US" b="1" dirty="0" smtClean="0"/>
              <a:t>magnanimously: generously (He </a:t>
            </a:r>
            <a:r>
              <a:rPr lang="en-US" dirty="0" smtClean="0"/>
              <a:t>smiled a broad smile.) </a:t>
            </a:r>
          </a:p>
          <a:p>
            <a:r>
              <a:rPr lang="en-US" b="1" dirty="0" smtClean="0"/>
              <a:t>tottered: moved unsteadily</a:t>
            </a:r>
          </a:p>
          <a:p>
            <a:r>
              <a:rPr lang="en-US" b="1" dirty="0" smtClean="0"/>
              <a:t>Mopped- wiped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>Key Points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525963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Purcell owns a pet shop.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There is constant noise of screeching and twittering in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shop, but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Purcell is happily unaware of it.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One cold morning, a strange customer calls.</a:t>
            </a:r>
          </a:p>
          <a:p>
            <a:r>
              <a:rPr lang="en-US" sz="2800" dirty="0" smtClean="0"/>
              <a:t>The customer wants something that has wings.</a:t>
            </a:r>
          </a:p>
          <a:p>
            <a:r>
              <a:rPr lang="en-US" sz="2800" dirty="0" smtClean="0"/>
              <a:t>He spends his ten years’ earning on a pair of birds.</a:t>
            </a:r>
          </a:p>
          <a:p>
            <a:r>
              <a:rPr lang="en-US" sz="2800" dirty="0" smtClean="0"/>
              <a:t>What he does after buying the birds is the strangest act </a:t>
            </a:r>
            <a:r>
              <a:rPr lang="en-US" sz="2800" dirty="0" err="1" smtClean="0"/>
              <a:t>Mr</a:t>
            </a:r>
            <a:r>
              <a:rPr lang="en-US" sz="2800" dirty="0" smtClean="0"/>
              <a:t> Purcell has ever seen.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Learning Outcomes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Make inferences and judgments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Understand the importance of positive approach towards life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Critically examine the choice between easy life versus respectable life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ec15c0da-acf7-4615-ac8c-d0969fd373a1.mdb"/>
  <p:tag name="ARS_RESPONSE_PERSONNUM" val="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251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LESSON 6 (An Alien Hand)</vt:lpstr>
      <vt:lpstr>About the author</vt:lpstr>
      <vt:lpstr>Objective</vt:lpstr>
      <vt:lpstr>Key Words</vt:lpstr>
      <vt:lpstr>Key words contd.</vt:lpstr>
      <vt:lpstr>Key Points</vt:lpstr>
      <vt:lpstr>Learning Outcomes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OF REMEDIAL CLASSES</dc:title>
  <dc:creator>Raising</dc:creator>
  <cp:lastModifiedBy>ssgj</cp:lastModifiedBy>
  <cp:revision>90</cp:revision>
  <dcterms:created xsi:type="dcterms:W3CDTF">2006-08-16T00:00:00Z</dcterms:created>
  <dcterms:modified xsi:type="dcterms:W3CDTF">2020-10-28T07:49:31Z</dcterms:modified>
</cp:coreProperties>
</file>